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wmf" ContentType="image/x-wmf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8.wmf" ContentType="image/x-wmf"/>
  <Override PartName="/ppt/media/image6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wmf"/><Relationship Id="rId3" Type="http://schemas.openxmlformats.org/officeDocument/2006/relationships/image" Target="../media/image9.wmf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"/>
          <p:cNvPicPr/>
          <p:nvPr/>
        </p:nvPicPr>
        <p:blipFill>
          <a:blip r:embed="rId1"/>
          <a:srcRect l="0" t="0" r="0" b="91110"/>
          <a:stretch/>
        </p:blipFill>
        <p:spPr>
          <a:xfrm>
            <a:off x="0" y="1189080"/>
            <a:ext cx="9143280" cy="396360"/>
          </a:xfrm>
          <a:prstGeom prst="rect">
            <a:avLst/>
          </a:prstGeom>
          <a:ln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0" y="1586160"/>
            <a:ext cx="9143280" cy="408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A Space for Creating, Managing and Sharing -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  </a:t>
            </a:r>
            <a:r>
              <a:rPr b="0" lang="en-US" sz="2400" spc="-1" strike="noStrike">
                <a:solidFill>
                  <a:srgbClr val="2e75b6"/>
                </a:solidFill>
                <a:latin typeface="Calibri"/>
                <a:ea typeface="DejaVu Sans"/>
              </a:rPr>
              <a:t>A Platform Facilitating Work Collaboration with -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2e75b6"/>
                </a:solidFill>
                <a:latin typeface="Aharoni"/>
                <a:ea typeface="DejaVu Sans"/>
              </a:rPr>
              <a:t>Tabulated Data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" name="CustomShape 2"/>
          <p:cNvSpPr/>
          <p:nvPr/>
        </p:nvSpPr>
        <p:spPr>
          <a:xfrm>
            <a:off x="1105200" y="275040"/>
            <a:ext cx="268236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Brighter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black background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"/>
          <p:cNvPicPr/>
          <p:nvPr/>
        </p:nvPicPr>
        <p:blipFill>
          <a:blip r:embed="rId1"/>
          <a:srcRect l="0" t="0" r="0" b="91110"/>
          <a:stretch/>
        </p:blipFill>
        <p:spPr>
          <a:xfrm>
            <a:off x="0" y="1189080"/>
            <a:ext cx="9143280" cy="39636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0" y="1586160"/>
            <a:ext cx="9143280" cy="408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2"/>
          <p:cNvSpPr/>
          <p:nvPr/>
        </p:nvSpPr>
        <p:spPr>
          <a:xfrm>
            <a:off x="83880" y="2556720"/>
            <a:ext cx="3834000" cy="283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2e75b6"/>
                </a:solidFill>
                <a:latin typeface="Calibri"/>
                <a:ea typeface="DejaVu Sans"/>
              </a:rPr>
              <a:t>Like Excel 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2e75b6"/>
                </a:solidFill>
                <a:latin typeface="Calibri"/>
                <a:ea typeface="DejaVu Sans"/>
              </a:rPr>
              <a:t>More than Excel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2e75b6"/>
                </a:solidFill>
                <a:latin typeface="Calibri"/>
                <a:ea typeface="DejaVu Sans"/>
              </a:rPr>
              <a:t>Powerful functions for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800" spc="-1" strike="noStrike">
                <a:solidFill>
                  <a:srgbClr val="2e75b6"/>
                </a:solidFill>
                <a:latin typeface="Calibri"/>
                <a:ea typeface="DejaVu Sans"/>
              </a:rPr>
              <a:t>organizing, searching, filtering, updating, viewing and sharing tabulated data.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" name="Picture 3" descr=""/>
          <p:cNvPicPr/>
          <p:nvPr/>
        </p:nvPicPr>
        <p:blipFill>
          <a:blip r:embed="rId2"/>
          <a:stretch/>
        </p:blipFill>
        <p:spPr>
          <a:xfrm>
            <a:off x="3966120" y="2395440"/>
            <a:ext cx="5167800" cy="241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" descr=""/>
          <p:cNvPicPr/>
          <p:nvPr/>
        </p:nvPicPr>
        <p:blipFill>
          <a:blip r:embed="rId1"/>
          <a:srcRect l="0" t="11669" r="0" b="0"/>
          <a:stretch/>
        </p:blipFill>
        <p:spPr>
          <a:xfrm>
            <a:off x="0" y="1548720"/>
            <a:ext cx="9143280" cy="433224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0" y="4105440"/>
            <a:ext cx="19198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“</a:t>
            </a: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File Explorer” like Menu Tree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7132320" y="3422880"/>
            <a:ext cx="201096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Communication Between Collaborators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4836240" y="4610880"/>
            <a:ext cx="223560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Conditional Formatting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 descr=""/>
          <p:cNvPicPr/>
          <p:nvPr/>
        </p:nvPicPr>
        <p:blipFill>
          <a:blip r:embed="rId1"/>
          <a:srcRect l="0" t="0" r="0" b="91162"/>
          <a:stretch/>
        </p:blipFill>
        <p:spPr>
          <a:xfrm>
            <a:off x="0" y="1189080"/>
            <a:ext cx="9143280" cy="394200"/>
          </a:xfrm>
          <a:prstGeom prst="rect">
            <a:avLst/>
          </a:prstGeom>
          <a:ln>
            <a:noFill/>
          </a:ln>
        </p:spPr>
      </p:pic>
      <p:sp>
        <p:nvSpPr>
          <p:cNvPr id="50" name="CustomShape 1"/>
          <p:cNvSpPr/>
          <p:nvPr/>
        </p:nvSpPr>
        <p:spPr>
          <a:xfrm>
            <a:off x="0" y="1586160"/>
            <a:ext cx="9143280" cy="408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2"/>
          <p:cNvSpPr/>
          <p:nvPr/>
        </p:nvSpPr>
        <p:spPr>
          <a:xfrm>
            <a:off x="4638240" y="2717640"/>
            <a:ext cx="4495680" cy="179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 Black"/>
                <a:ea typeface="DejaVu Sans"/>
              </a:rPr>
              <a:t>One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Dataset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 Black"/>
                <a:ea typeface="DejaVu Sans"/>
              </a:rPr>
              <a:t>Many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Relational Tables 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 Black"/>
                <a:ea typeface="DejaVu Sans"/>
              </a:rPr>
              <a:t>Entire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Team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 Black"/>
                <a:ea typeface="DejaVu Sans"/>
              </a:rPr>
              <a:t>All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Together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2" name="Picture 5" descr=""/>
          <p:cNvPicPr/>
          <p:nvPr/>
        </p:nvPicPr>
        <p:blipFill>
          <a:blip r:embed="rId2"/>
          <a:stretch/>
        </p:blipFill>
        <p:spPr>
          <a:xfrm>
            <a:off x="2520" y="2216520"/>
            <a:ext cx="4765680" cy="2817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3872160" y="2323440"/>
            <a:ext cx="113760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personnel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" name="CustomShape 2"/>
          <p:cNvSpPr/>
          <p:nvPr/>
        </p:nvSpPr>
        <p:spPr>
          <a:xfrm>
            <a:off x="4291920" y="3065760"/>
            <a:ext cx="5965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cost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" name="CustomShape 3"/>
          <p:cNvSpPr/>
          <p:nvPr/>
        </p:nvSpPr>
        <p:spPr>
          <a:xfrm>
            <a:off x="2712960" y="3429000"/>
            <a:ext cx="112356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financials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" name="CustomShape 4"/>
          <p:cNvSpPr/>
          <p:nvPr/>
        </p:nvSpPr>
        <p:spPr>
          <a:xfrm>
            <a:off x="4497480" y="3751920"/>
            <a:ext cx="94176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services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" name="CustomShape 5"/>
          <p:cNvSpPr/>
          <p:nvPr/>
        </p:nvSpPr>
        <p:spPr>
          <a:xfrm flipH="1" rot="16200000">
            <a:off x="4329360" y="2804400"/>
            <a:ext cx="372240" cy="148680"/>
          </a:xfrm>
          <a:prstGeom prst="bentConnector3">
            <a:avLst>
              <a:gd name="adj1" fmla="val 50000"/>
            </a:avLst>
          </a:prstGeom>
          <a:noFill/>
          <a:ln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/>
        </p:style>
      </p:sp>
      <p:sp>
        <p:nvSpPr>
          <p:cNvPr id="58" name="CustomShape 6"/>
          <p:cNvSpPr/>
          <p:nvPr/>
        </p:nvSpPr>
        <p:spPr>
          <a:xfrm flipH="1" rot="16200000">
            <a:off x="4621320" y="3404520"/>
            <a:ext cx="316080" cy="377280"/>
          </a:xfrm>
          <a:prstGeom prst="bentConnector3">
            <a:avLst>
              <a:gd name="adj1" fmla="val 50000"/>
            </a:avLst>
          </a:prstGeom>
          <a:noFill/>
          <a:ln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/>
        </p:style>
      </p:sp>
      <p:sp>
        <p:nvSpPr>
          <p:cNvPr id="59" name="CustomShape 7"/>
          <p:cNvSpPr/>
          <p:nvPr/>
        </p:nvSpPr>
        <p:spPr>
          <a:xfrm flipH="1" rot="16200000">
            <a:off x="3817080" y="3256200"/>
            <a:ext cx="137520" cy="1221480"/>
          </a:xfrm>
          <a:prstGeom prst="bentConnector2">
            <a:avLst/>
          </a:prstGeom>
          <a:noFill/>
          <a:ln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/>
        </p:style>
      </p:sp>
      <p:sp>
        <p:nvSpPr>
          <p:cNvPr id="60" name="CustomShape 8"/>
          <p:cNvSpPr/>
          <p:nvPr/>
        </p:nvSpPr>
        <p:spPr>
          <a:xfrm>
            <a:off x="2401200" y="2163600"/>
            <a:ext cx="3112560" cy="2145240"/>
          </a:xfrm>
          <a:prstGeom prst="roundRect">
            <a:avLst>
              <a:gd name="adj" fmla="val 16667"/>
            </a:avLst>
          </a:prstGeom>
          <a:noFill/>
          <a:ln w="38160">
            <a:solidFill>
              <a:srgbClr val="ffff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CustomShape 9"/>
          <p:cNvSpPr/>
          <p:nvPr/>
        </p:nvSpPr>
        <p:spPr>
          <a:xfrm flipV="1" rot="10800000">
            <a:off x="4581000" y="2989800"/>
            <a:ext cx="708480" cy="240840"/>
          </a:xfrm>
          <a:prstGeom prst="bentConnector2">
            <a:avLst/>
          </a:prstGeom>
          <a:noFill/>
          <a:ln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/>
        </p:style>
      </p:sp>
      <p:sp>
        <p:nvSpPr>
          <p:cNvPr id="62" name="CustomShape 10"/>
          <p:cNvSpPr/>
          <p:nvPr/>
        </p:nvSpPr>
        <p:spPr>
          <a:xfrm flipV="1" rot="10800000">
            <a:off x="4746600" y="3975840"/>
            <a:ext cx="454320" cy="362520"/>
          </a:xfrm>
          <a:prstGeom prst="bentConnector3">
            <a:avLst>
              <a:gd name="adj1" fmla="val 50000"/>
            </a:avLst>
          </a:prstGeom>
          <a:noFill/>
          <a:ln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/>
        </p:style>
      </p:sp>
      <p:sp>
        <p:nvSpPr>
          <p:cNvPr id="63" name="CustomShape 11"/>
          <p:cNvSpPr/>
          <p:nvPr/>
        </p:nvSpPr>
        <p:spPr>
          <a:xfrm>
            <a:off x="3153600" y="4531680"/>
            <a:ext cx="161352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Management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4" name="CustomShape 12"/>
          <p:cNvSpPr/>
          <p:nvPr/>
        </p:nvSpPr>
        <p:spPr>
          <a:xfrm flipH="1" flipV="1">
            <a:off x="3957120" y="4308840"/>
            <a:ext cx="2520" cy="22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" name="CustomShape 13"/>
          <p:cNvSpPr/>
          <p:nvPr/>
        </p:nvSpPr>
        <p:spPr>
          <a:xfrm>
            <a:off x="3331080" y="1553760"/>
            <a:ext cx="12448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Engineers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6" name="CustomShape 14"/>
          <p:cNvSpPr/>
          <p:nvPr/>
        </p:nvSpPr>
        <p:spPr>
          <a:xfrm>
            <a:off x="3953880" y="1953720"/>
            <a:ext cx="3240" cy="20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" name="CustomShape 15"/>
          <p:cNvSpPr/>
          <p:nvPr/>
        </p:nvSpPr>
        <p:spPr>
          <a:xfrm>
            <a:off x="5684760" y="2883240"/>
            <a:ext cx="169524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Business Development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8" name="CustomShape 16"/>
          <p:cNvSpPr/>
          <p:nvPr/>
        </p:nvSpPr>
        <p:spPr>
          <a:xfrm flipH="1" flipV="1">
            <a:off x="5513760" y="3235320"/>
            <a:ext cx="169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" name="CustomShape 17"/>
          <p:cNvSpPr/>
          <p:nvPr/>
        </p:nvSpPr>
        <p:spPr>
          <a:xfrm>
            <a:off x="4576680" y="1753560"/>
            <a:ext cx="1955160" cy="1128960"/>
          </a:xfrm>
          <a:prstGeom prst="bentConnector2">
            <a:avLst/>
          </a:prstGeom>
          <a:noFill/>
          <a:ln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" name="CustomShape 18"/>
          <p:cNvSpPr/>
          <p:nvPr/>
        </p:nvSpPr>
        <p:spPr>
          <a:xfrm rot="5400000">
            <a:off x="5080680" y="3279240"/>
            <a:ext cx="1139760" cy="1764000"/>
          </a:xfrm>
          <a:prstGeom prst="bentConnector2">
            <a:avLst/>
          </a:prstGeom>
          <a:noFill/>
          <a:ln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9"/>
          <p:cNvSpPr/>
          <p:nvPr/>
        </p:nvSpPr>
        <p:spPr>
          <a:xfrm>
            <a:off x="1521000" y="3035520"/>
            <a:ext cx="72540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Sales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2" name="CustomShape 20"/>
          <p:cNvSpPr/>
          <p:nvPr/>
        </p:nvSpPr>
        <p:spPr>
          <a:xfrm>
            <a:off x="2601000" y="2749320"/>
            <a:ext cx="112356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inventory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" name="CustomShape 21"/>
          <p:cNvSpPr/>
          <p:nvPr/>
        </p:nvSpPr>
        <p:spPr>
          <a:xfrm flipH="1" rot="16200000">
            <a:off x="3063600" y="3217680"/>
            <a:ext cx="309600" cy="111240"/>
          </a:xfrm>
          <a:prstGeom prst="bentConnector3">
            <a:avLst>
              <a:gd name="adj1" fmla="val 50000"/>
            </a:avLst>
          </a:prstGeom>
          <a:noFill/>
          <a:ln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/>
        </p:style>
      </p:sp>
      <p:sp>
        <p:nvSpPr>
          <p:cNvPr id="74" name="CustomShape 22"/>
          <p:cNvSpPr/>
          <p:nvPr/>
        </p:nvSpPr>
        <p:spPr>
          <a:xfrm>
            <a:off x="3725280" y="2934000"/>
            <a:ext cx="566280" cy="315720"/>
          </a:xfrm>
          <a:prstGeom prst="bentConnector3">
            <a:avLst>
              <a:gd name="adj1" fmla="val 50000"/>
            </a:avLst>
          </a:prstGeom>
          <a:noFill/>
          <a:ln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/>
        </p:style>
      </p:sp>
      <p:sp>
        <p:nvSpPr>
          <p:cNvPr id="75" name="CustomShape 23"/>
          <p:cNvSpPr/>
          <p:nvPr/>
        </p:nvSpPr>
        <p:spPr>
          <a:xfrm flipV="1" rot="10800000">
            <a:off x="4777920" y="4316400"/>
            <a:ext cx="1446480" cy="1281240"/>
          </a:xfrm>
          <a:prstGeom prst="bentConnector2">
            <a:avLst/>
          </a:prstGeom>
          <a:noFill/>
          <a:ln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" name="CustomShape 24"/>
          <p:cNvSpPr/>
          <p:nvPr/>
        </p:nvSpPr>
        <p:spPr>
          <a:xfrm flipH="1" rot="16200000">
            <a:off x="1870560" y="3448800"/>
            <a:ext cx="1295280" cy="1269000"/>
          </a:xfrm>
          <a:prstGeom prst="bentConnector2">
            <a:avLst/>
          </a:prstGeom>
          <a:noFill/>
          <a:ln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" name="CustomShape 25"/>
          <p:cNvSpPr/>
          <p:nvPr/>
        </p:nvSpPr>
        <p:spPr>
          <a:xfrm>
            <a:off x="2247120" y="3235680"/>
            <a:ext cx="153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" name="CustomShape 26"/>
          <p:cNvSpPr/>
          <p:nvPr/>
        </p:nvSpPr>
        <p:spPr>
          <a:xfrm>
            <a:off x="3880080" y="2313720"/>
            <a:ext cx="1042920" cy="387360"/>
          </a:xfrm>
          <a:prstGeom prst="ellipse">
            <a:avLst/>
          </a:prstGeom>
          <a:noFill/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CustomShape 27"/>
          <p:cNvSpPr/>
          <p:nvPr/>
        </p:nvSpPr>
        <p:spPr>
          <a:xfrm>
            <a:off x="2586240" y="2749320"/>
            <a:ext cx="1042920" cy="387360"/>
          </a:xfrm>
          <a:prstGeom prst="ellipse">
            <a:avLst/>
          </a:prstGeom>
          <a:noFill/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28"/>
          <p:cNvSpPr/>
          <p:nvPr/>
        </p:nvSpPr>
        <p:spPr>
          <a:xfrm>
            <a:off x="2718720" y="3413520"/>
            <a:ext cx="1042920" cy="387360"/>
          </a:xfrm>
          <a:prstGeom prst="ellipse">
            <a:avLst/>
          </a:prstGeom>
          <a:noFill/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29"/>
          <p:cNvSpPr/>
          <p:nvPr/>
        </p:nvSpPr>
        <p:spPr>
          <a:xfrm>
            <a:off x="4520880" y="3798360"/>
            <a:ext cx="845280" cy="294480"/>
          </a:xfrm>
          <a:prstGeom prst="ellipse">
            <a:avLst/>
          </a:prstGeom>
          <a:noFill/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0"/>
          <p:cNvSpPr/>
          <p:nvPr/>
        </p:nvSpPr>
        <p:spPr>
          <a:xfrm>
            <a:off x="4318560" y="3109680"/>
            <a:ext cx="532440" cy="294480"/>
          </a:xfrm>
          <a:prstGeom prst="ellipse">
            <a:avLst/>
          </a:prstGeom>
          <a:noFill/>
          <a:ln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"/>
          <p:cNvPicPr/>
          <p:nvPr/>
        </p:nvPicPr>
        <p:blipFill>
          <a:blip r:embed="rId1"/>
          <a:srcRect l="0" t="0" r="0" b="91110"/>
          <a:stretch/>
        </p:blipFill>
        <p:spPr>
          <a:xfrm>
            <a:off x="0" y="1189080"/>
            <a:ext cx="9143280" cy="39636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0" y="1586160"/>
            <a:ext cx="9143280" cy="408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9360" y="2538000"/>
            <a:ext cx="3768840" cy="301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Table-Centered Work Collaboration 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w/ FULL Permission Control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5760720" y="1920240"/>
            <a:ext cx="170280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Columns of a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Column Group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3444840" y="4081320"/>
            <a:ext cx="130968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Rows of a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Row Group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8" name="CustomShape 5"/>
          <p:cNvSpPr/>
          <p:nvPr/>
        </p:nvSpPr>
        <p:spPr>
          <a:xfrm flipH="1" flipV="1" rot="5400000">
            <a:off x="3936240" y="3655800"/>
            <a:ext cx="566640" cy="281520"/>
          </a:xfrm>
          <a:prstGeom prst="bentConnector2">
            <a:avLst/>
          </a:prstGeom>
          <a:noFill/>
          <a:ln w="255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6"/>
          <p:cNvSpPr/>
          <p:nvPr/>
        </p:nvSpPr>
        <p:spPr>
          <a:xfrm flipH="1" flipV="1" rot="5400000">
            <a:off x="4037400" y="3763080"/>
            <a:ext cx="358200" cy="275400"/>
          </a:xfrm>
          <a:prstGeom prst="bentConnector2">
            <a:avLst/>
          </a:prstGeom>
          <a:noFill/>
          <a:ln w="255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7"/>
          <p:cNvSpPr/>
          <p:nvPr/>
        </p:nvSpPr>
        <p:spPr>
          <a:xfrm flipH="1" flipV="1" rot="5400000">
            <a:off x="3732840" y="3464640"/>
            <a:ext cx="961560" cy="268920"/>
          </a:xfrm>
          <a:prstGeom prst="bentConnector2">
            <a:avLst/>
          </a:prstGeom>
          <a:noFill/>
          <a:ln w="255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8"/>
          <p:cNvSpPr/>
          <p:nvPr/>
        </p:nvSpPr>
        <p:spPr>
          <a:xfrm rot="5400000">
            <a:off x="6201360" y="2199240"/>
            <a:ext cx="255600" cy="57996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9"/>
          <p:cNvSpPr/>
          <p:nvPr/>
        </p:nvSpPr>
        <p:spPr>
          <a:xfrm flipH="1" rot="16200000">
            <a:off x="6863040" y="2117520"/>
            <a:ext cx="258840" cy="74664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ffff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3" name="Picture 30" descr=""/>
          <p:cNvPicPr/>
          <p:nvPr/>
        </p:nvPicPr>
        <p:blipFill>
          <a:blip r:embed="rId2"/>
          <a:stretch/>
        </p:blipFill>
        <p:spPr>
          <a:xfrm>
            <a:off x="5476320" y="4295160"/>
            <a:ext cx="3197520" cy="975600"/>
          </a:xfrm>
          <a:prstGeom prst="rect">
            <a:avLst/>
          </a:prstGeom>
          <a:ln>
            <a:noFill/>
          </a:ln>
        </p:spPr>
      </p:pic>
      <p:pic>
        <p:nvPicPr>
          <p:cNvPr id="94" name="Picture 34" descr=""/>
          <p:cNvPicPr/>
          <p:nvPr/>
        </p:nvPicPr>
        <p:blipFill>
          <a:blip r:embed="rId3"/>
          <a:stretch/>
        </p:blipFill>
        <p:spPr>
          <a:xfrm>
            <a:off x="4376880" y="2627640"/>
            <a:ext cx="4667040" cy="138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2" descr=""/>
          <p:cNvPicPr/>
          <p:nvPr/>
        </p:nvPicPr>
        <p:blipFill>
          <a:blip r:embed="rId1"/>
          <a:stretch/>
        </p:blipFill>
        <p:spPr>
          <a:xfrm>
            <a:off x="0" y="1189080"/>
            <a:ext cx="9143280" cy="4477680"/>
          </a:xfrm>
          <a:prstGeom prst="rect">
            <a:avLst/>
          </a:prstGeom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-182880" y="1588680"/>
            <a:ext cx="9143280" cy="408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2"/>
          <p:cNvSpPr/>
          <p:nvPr/>
        </p:nvSpPr>
        <p:spPr>
          <a:xfrm>
            <a:off x="5324040" y="2674800"/>
            <a:ext cx="3640680" cy="33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Linking 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Relational Tables 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to a HIGHER Level                              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1440" y="2470320"/>
            <a:ext cx="14126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Table 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4124880" y="4460040"/>
            <a:ext cx="13222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Table B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1097280" y="3383280"/>
            <a:ext cx="3125160" cy="11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Mutual Conditional Referencing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Cross-user Reference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… …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1" name="Line 6"/>
          <p:cNvSpPr/>
          <p:nvPr/>
        </p:nvSpPr>
        <p:spPr>
          <a:xfrm>
            <a:off x="54720" y="2905560"/>
            <a:ext cx="4023360" cy="360"/>
          </a:xfrm>
          <a:prstGeom prst="line">
            <a:avLst/>
          </a:prstGeom>
          <a:ln w="38160">
            <a:solidFill>
              <a:srgbClr val="ff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Line 7"/>
          <p:cNvSpPr/>
          <p:nvPr/>
        </p:nvSpPr>
        <p:spPr>
          <a:xfrm>
            <a:off x="1251720" y="2541960"/>
            <a:ext cx="360" cy="1901880"/>
          </a:xfrm>
          <a:prstGeom prst="line">
            <a:avLst/>
          </a:prstGeom>
          <a:ln w="38160">
            <a:solidFill>
              <a:srgbClr val="ff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Line 8"/>
          <p:cNvSpPr/>
          <p:nvPr/>
        </p:nvSpPr>
        <p:spPr>
          <a:xfrm>
            <a:off x="1251720" y="4429080"/>
            <a:ext cx="4023360" cy="360"/>
          </a:xfrm>
          <a:prstGeom prst="line">
            <a:avLst/>
          </a:prstGeom>
          <a:ln w="38160">
            <a:solidFill>
              <a:srgbClr val="ff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Line 9"/>
          <p:cNvSpPr/>
          <p:nvPr/>
        </p:nvSpPr>
        <p:spPr>
          <a:xfrm flipV="1">
            <a:off x="4072320" y="2889360"/>
            <a:ext cx="360" cy="1938600"/>
          </a:xfrm>
          <a:prstGeom prst="line">
            <a:avLst/>
          </a:prstGeom>
          <a:ln w="38160">
            <a:solidFill>
              <a:srgbClr val="ffff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10"/>
          <p:cNvSpPr/>
          <p:nvPr/>
        </p:nvSpPr>
        <p:spPr>
          <a:xfrm>
            <a:off x="2166480" y="2502000"/>
            <a:ext cx="231408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Dynamic Dropdown Lists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6" name="Line 11"/>
          <p:cNvSpPr/>
          <p:nvPr/>
        </p:nvSpPr>
        <p:spPr>
          <a:xfrm flipH="1">
            <a:off x="1251720" y="2674800"/>
            <a:ext cx="1073160" cy="360"/>
          </a:xfrm>
          <a:prstGeom prst="line">
            <a:avLst/>
          </a:prstGeom>
          <a:ln w="1260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12"/>
          <p:cNvSpPr/>
          <p:nvPr/>
        </p:nvSpPr>
        <p:spPr>
          <a:xfrm>
            <a:off x="4337640" y="2674800"/>
            <a:ext cx="301680" cy="1756080"/>
          </a:xfrm>
          <a:prstGeom prst="bentConnector2">
            <a:avLst/>
          </a:prstGeom>
          <a:noFill/>
          <a:ln w="1260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13"/>
          <p:cNvSpPr/>
          <p:nvPr/>
        </p:nvSpPr>
        <p:spPr>
          <a:xfrm>
            <a:off x="871560" y="4429080"/>
            <a:ext cx="2786040" cy="72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Check Data of Linked Tables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Based on Matching Conditions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9" name="CustomShape 14"/>
          <p:cNvSpPr/>
          <p:nvPr/>
        </p:nvSpPr>
        <p:spPr>
          <a:xfrm rot="10800000">
            <a:off x="1063080" y="4671000"/>
            <a:ext cx="356760" cy="1765080"/>
          </a:xfrm>
          <a:prstGeom prst="bentConnector2">
            <a:avLst/>
          </a:prstGeom>
          <a:noFill/>
          <a:ln w="1260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Line 15"/>
          <p:cNvSpPr/>
          <p:nvPr/>
        </p:nvSpPr>
        <p:spPr>
          <a:xfrm flipV="1">
            <a:off x="3504600" y="4662360"/>
            <a:ext cx="567720" cy="9000"/>
          </a:xfrm>
          <a:prstGeom prst="line">
            <a:avLst/>
          </a:prstGeom>
          <a:ln w="12600">
            <a:solidFill>
              <a:schemeClr val="bg1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2" descr=""/>
          <p:cNvPicPr/>
          <p:nvPr/>
        </p:nvPicPr>
        <p:blipFill>
          <a:blip r:embed="rId1"/>
          <a:stretch/>
        </p:blipFill>
        <p:spPr>
          <a:xfrm>
            <a:off x="0" y="1189080"/>
            <a:ext cx="9143280" cy="4477680"/>
          </a:xfrm>
          <a:prstGeom prst="rect">
            <a:avLst/>
          </a:prstGeom>
          <a:ln>
            <a:noFill/>
          </a:ln>
        </p:spPr>
      </p:pic>
      <p:sp>
        <p:nvSpPr>
          <p:cNvPr id="112" name="CustomShape 1"/>
          <p:cNvSpPr/>
          <p:nvPr/>
        </p:nvSpPr>
        <p:spPr>
          <a:xfrm>
            <a:off x="0" y="1550160"/>
            <a:ext cx="9143280" cy="4080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2"/>
          <p:cNvSpPr/>
          <p:nvPr/>
        </p:nvSpPr>
        <p:spPr>
          <a:xfrm>
            <a:off x="9360" y="3001680"/>
            <a:ext cx="3890160" cy="21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Much More Than Table and Data: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BI, GSI, &amp; Apps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14" name="Picture 7" descr=""/>
          <p:cNvPicPr/>
          <p:nvPr/>
        </p:nvPicPr>
        <p:blipFill>
          <a:blip r:embed="rId2"/>
          <a:srcRect l="13772" t="15238" r="2762" b="11894"/>
          <a:stretch/>
        </p:blipFill>
        <p:spPr>
          <a:xfrm>
            <a:off x="4077360" y="1670400"/>
            <a:ext cx="4533840" cy="2143440"/>
          </a:xfrm>
          <a:prstGeom prst="rect">
            <a:avLst/>
          </a:prstGeom>
          <a:ln>
            <a:noFill/>
          </a:ln>
        </p:spPr>
      </p:pic>
      <p:sp>
        <p:nvSpPr>
          <p:cNvPr id="115" name="CustomShape 3"/>
          <p:cNvSpPr/>
          <p:nvPr/>
        </p:nvSpPr>
        <p:spPr>
          <a:xfrm>
            <a:off x="5924880" y="2360520"/>
            <a:ext cx="2667960" cy="10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badi"/>
                <a:ea typeface="DejaVu Sans"/>
              </a:rPr>
              <a:t>Business Intelligence (BI)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badi"/>
                <a:ea typeface="DejaVu Sans"/>
              </a:rPr>
              <a:t>Define Your Own Dashboard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16" name="Picture 3" descr=""/>
          <p:cNvPicPr/>
          <p:nvPr/>
        </p:nvPicPr>
        <p:blipFill>
          <a:blip r:embed="rId3"/>
          <a:srcRect l="17035" t="35403" r="0" b="5745"/>
          <a:stretch/>
        </p:blipFill>
        <p:spPr>
          <a:xfrm>
            <a:off x="4077360" y="3895200"/>
            <a:ext cx="4533840" cy="1724760"/>
          </a:xfrm>
          <a:prstGeom prst="rect">
            <a:avLst/>
          </a:prstGeom>
          <a:ln>
            <a:noFill/>
          </a:ln>
        </p:spPr>
      </p:pic>
      <p:sp>
        <p:nvSpPr>
          <p:cNvPr id="117" name="CustomShape 4"/>
          <p:cNvSpPr/>
          <p:nvPr/>
        </p:nvSpPr>
        <p:spPr>
          <a:xfrm>
            <a:off x="4077360" y="5760720"/>
            <a:ext cx="453384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Customizable Geographic Spatial Information (GSI)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7050</TotalTime>
  <Application>LibreOffice/6.0.6.2$Linux_X86_64 LibreOffice_project/00m0$Build-2</Application>
  <Words>152</Words>
  <Paragraphs>46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2018-02-25T23:57:13Z</dcterms:created>
  <dc:creator>Jiazhu Hu</dc:creator>
  <dc:description/>
  <dc:language>en-US</dc:language>
  <cp:lastModifiedBy/>
  <dcterms:modified xsi:type="dcterms:W3CDTF">2019-02-01T09:39:38Z</dcterms:modified>
  <cp:revision>268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</vt:i4>
  </property>
</Properties>
</file>